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  <p:sldId id="266" r:id="rId14"/>
    <p:sldId id="270" r:id="rId15"/>
    <p:sldId id="271" r:id="rId16"/>
    <p:sldId id="272" r:id="rId17"/>
    <p:sldId id="268" r:id="rId18"/>
    <p:sldId id="273" r:id="rId19"/>
    <p:sldId id="275" r:id="rId20"/>
    <p:sldId id="276" r:id="rId21"/>
    <p:sldId id="274" r:id="rId22"/>
    <p:sldId id="277" r:id="rId23"/>
    <p:sldId id="27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FECA-CB2D-49B3-9C2C-8C583F8C8B6A}" type="datetimeFigureOut">
              <a:rPr lang="zh-CN" altLang="en-US" smtClean="0"/>
              <a:t>2023/1/25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400E-6BB4-43A9-A7C4-3B423CCA3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872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FECA-CB2D-49B3-9C2C-8C583F8C8B6A}" type="datetimeFigureOut">
              <a:rPr lang="zh-CN" altLang="en-US" smtClean="0"/>
              <a:t>2023/1/25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400E-6BB4-43A9-A7C4-3B423CCA3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974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FECA-CB2D-49B3-9C2C-8C583F8C8B6A}" type="datetimeFigureOut">
              <a:rPr lang="zh-CN" altLang="en-US" smtClean="0"/>
              <a:t>2023/1/25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400E-6BB4-43A9-A7C4-3B423CCA3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329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FECA-CB2D-49B3-9C2C-8C583F8C8B6A}" type="datetimeFigureOut">
              <a:rPr lang="zh-CN" altLang="en-US" smtClean="0"/>
              <a:t>2023/1/25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400E-6BB4-43A9-A7C4-3B423CCA3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36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FECA-CB2D-49B3-9C2C-8C583F8C8B6A}" type="datetimeFigureOut">
              <a:rPr lang="zh-CN" altLang="en-US" smtClean="0"/>
              <a:t>2023/1/25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400E-6BB4-43A9-A7C4-3B423CCA3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88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FECA-CB2D-49B3-9C2C-8C583F8C8B6A}" type="datetimeFigureOut">
              <a:rPr lang="zh-CN" altLang="en-US" smtClean="0"/>
              <a:t>2023/1/25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400E-6BB4-43A9-A7C4-3B423CCA3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248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FECA-CB2D-49B3-9C2C-8C583F8C8B6A}" type="datetimeFigureOut">
              <a:rPr lang="zh-CN" altLang="en-US" smtClean="0"/>
              <a:t>2023/1/25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400E-6BB4-43A9-A7C4-3B423CCA3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48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FECA-CB2D-49B3-9C2C-8C583F8C8B6A}" type="datetimeFigureOut">
              <a:rPr lang="zh-CN" altLang="en-US" smtClean="0"/>
              <a:t>2023/1/25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400E-6BB4-43A9-A7C4-3B423CCA3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278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FECA-CB2D-49B3-9C2C-8C583F8C8B6A}" type="datetimeFigureOut">
              <a:rPr lang="zh-CN" altLang="en-US" smtClean="0"/>
              <a:t>2023/1/25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400E-6BB4-43A9-A7C4-3B423CCA3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645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FECA-CB2D-49B3-9C2C-8C583F8C8B6A}" type="datetimeFigureOut">
              <a:rPr lang="zh-CN" altLang="en-US" smtClean="0"/>
              <a:t>2023/1/25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400E-6BB4-43A9-A7C4-3B423CCA3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51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FECA-CB2D-49B3-9C2C-8C583F8C8B6A}" type="datetimeFigureOut">
              <a:rPr lang="zh-CN" altLang="en-US" smtClean="0"/>
              <a:t>2023/1/25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400E-6BB4-43A9-A7C4-3B423CCA3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655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AFECA-CB2D-49B3-9C2C-8C583F8C8B6A}" type="datetimeFigureOut">
              <a:rPr lang="zh-CN" altLang="en-US" smtClean="0"/>
              <a:t>2023/1/25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B400E-6BB4-43A9-A7C4-3B423CCA3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11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128"/>
            <a:ext cx="12192000" cy="32110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4638" y="219808"/>
            <a:ext cx="240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单机模式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6058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957" y="3437793"/>
            <a:ext cx="8819920" cy="3309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39" y="680365"/>
            <a:ext cx="6374424" cy="254635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85934" y="213922"/>
            <a:ext cx="1181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创建索引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139134" y="2942468"/>
            <a:ext cx="1181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查看结果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7484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5934" y="213922"/>
            <a:ext cx="1181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创建索引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901742" y="2986430"/>
            <a:ext cx="1181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查看结果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9" y="668216"/>
            <a:ext cx="6055433" cy="26025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537" y="3539231"/>
            <a:ext cx="8170321" cy="308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3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981"/>
            <a:ext cx="7374080" cy="248570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92503" y="108414"/>
            <a:ext cx="1181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创建索引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76" y="3672914"/>
            <a:ext cx="8850923" cy="318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76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4638" y="272562"/>
            <a:ext cx="209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集群节点宕机测试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904"/>
            <a:ext cx="5767754" cy="268239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3945" y="732693"/>
            <a:ext cx="227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停止从节点</a:t>
            </a:r>
            <a:r>
              <a:rPr lang="en-US" altLang="zh-CN" dirty="0" smtClean="0"/>
              <a:t>2</a:t>
            </a:r>
            <a:r>
              <a:rPr lang="zh-CN" altLang="en-US" dirty="0" smtClean="0"/>
              <a:t>的服务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822" y="3902945"/>
            <a:ext cx="8332177" cy="301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17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68" y="1380392"/>
            <a:ext cx="10733642" cy="394774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3946" y="732693"/>
            <a:ext cx="246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重启从节点</a:t>
            </a:r>
            <a:r>
              <a:rPr lang="en-US" altLang="zh-CN" dirty="0" smtClean="0"/>
              <a:t>2</a:t>
            </a:r>
            <a:r>
              <a:rPr lang="zh-CN" altLang="en-US" dirty="0" smtClean="0"/>
              <a:t>的服务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8389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2737" y="152400"/>
            <a:ext cx="227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停止主节点</a:t>
            </a:r>
            <a:r>
              <a:rPr lang="en-US" altLang="zh-CN" dirty="0"/>
              <a:t>1</a:t>
            </a:r>
            <a:r>
              <a:rPr lang="zh-CN" altLang="en-US" dirty="0" smtClean="0"/>
              <a:t>的服务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" y="535884"/>
            <a:ext cx="7288823" cy="3375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38" y="3856474"/>
            <a:ext cx="8578362" cy="300152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26568" y="3470031"/>
            <a:ext cx="286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</a:t>
            </a:r>
            <a:r>
              <a:rPr lang="zh-CN" altLang="en-US" dirty="0" smtClean="0"/>
              <a:t>节点</a:t>
            </a:r>
            <a:r>
              <a:rPr lang="en-US" altLang="zh-CN" dirty="0" smtClean="0"/>
              <a:t>3</a:t>
            </a:r>
            <a:r>
              <a:rPr lang="zh-CN" altLang="en-US" dirty="0" smtClean="0"/>
              <a:t>成为新的主节点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924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905"/>
            <a:ext cx="8458200" cy="304661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2737" y="152400"/>
            <a:ext cx="227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重启主节点</a:t>
            </a:r>
            <a:r>
              <a:rPr lang="en-US" altLang="zh-CN" dirty="0"/>
              <a:t>1</a:t>
            </a:r>
            <a:r>
              <a:rPr lang="zh-CN" altLang="en-US" dirty="0" smtClean="0"/>
              <a:t>的服务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9291" y="630115"/>
            <a:ext cx="293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主节点</a:t>
            </a:r>
            <a:r>
              <a:rPr lang="en-US" altLang="zh-CN" dirty="0" smtClean="0"/>
              <a:t>1</a:t>
            </a:r>
            <a:r>
              <a:rPr lang="zh-CN" altLang="en-US" dirty="0" smtClean="0"/>
              <a:t>不会再成为主节点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237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0823" y="219808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集群脑裂现象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55" y="581025"/>
            <a:ext cx="1042035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81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28" y="261206"/>
            <a:ext cx="5552781" cy="47416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132" y="1266093"/>
            <a:ext cx="6789868" cy="350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33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76200"/>
            <a:ext cx="1209675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6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952"/>
            <a:ext cx="12192000" cy="588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71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728787"/>
            <a:ext cx="89630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52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5831" y="442547"/>
            <a:ext cx="246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ES</a:t>
            </a:r>
            <a:r>
              <a:rPr lang="zh-CN" altLang="en-US" dirty="0" smtClean="0"/>
              <a:t>的文档读写原理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7589"/>
            <a:ext cx="12192000" cy="58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15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28575"/>
            <a:ext cx="1122045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16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4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4638" y="193431"/>
            <a:ext cx="140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前置操作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28" y="716573"/>
            <a:ext cx="6906357" cy="41115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79" y="5222264"/>
            <a:ext cx="88106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79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9808" y="290146"/>
            <a:ext cx="158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配置集群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49" y="742950"/>
            <a:ext cx="6905625" cy="800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31" y="1730656"/>
            <a:ext cx="7763608" cy="37282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01" y="5323745"/>
            <a:ext cx="7698399" cy="10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39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96" y="663453"/>
            <a:ext cx="7047035" cy="27397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" y="3670211"/>
            <a:ext cx="9096009" cy="29049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2562" y="158262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主节点</a:t>
            </a:r>
            <a:r>
              <a:rPr lang="zh-CN" altLang="en-US" dirty="0" smtClean="0"/>
              <a:t>配置集群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9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5" y="670209"/>
            <a:ext cx="7843104" cy="39622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2562" y="158262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子节点配置集群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421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79" y="701186"/>
            <a:ext cx="8276859" cy="27899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2664" y="20219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通过如下命令查看配置文件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4162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2664" y="20219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测试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50" y="566371"/>
            <a:ext cx="9096375" cy="5391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05" y="807060"/>
            <a:ext cx="9029700" cy="5419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977" y="1093909"/>
            <a:ext cx="89916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8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2664" y="20219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集群分片测试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68" y="636344"/>
            <a:ext cx="6924309" cy="20952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87" y="3134458"/>
            <a:ext cx="6910020" cy="195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97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91</Words>
  <Application>Microsoft Office PowerPoint</Application>
  <PresentationFormat>宽屏</PresentationFormat>
  <Paragraphs>22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64</cp:revision>
  <dcterms:created xsi:type="dcterms:W3CDTF">2023-01-25T12:42:22Z</dcterms:created>
  <dcterms:modified xsi:type="dcterms:W3CDTF">2023-01-25T13:45:54Z</dcterms:modified>
</cp:coreProperties>
</file>